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61" r:id="rId3"/>
  </p:sldMasterIdLst>
  <p:notesMasterIdLst>
    <p:notesMasterId r:id="rId40"/>
  </p:notesMasterIdLst>
  <p:sldIdLst>
    <p:sldId id="264" r:id="rId4"/>
    <p:sldId id="261" r:id="rId5"/>
    <p:sldId id="262" r:id="rId6"/>
    <p:sldId id="263" r:id="rId7"/>
    <p:sldId id="268" r:id="rId8"/>
    <p:sldId id="291" r:id="rId9"/>
    <p:sldId id="592" r:id="rId10"/>
    <p:sldId id="594" r:id="rId11"/>
    <p:sldId id="593" r:id="rId12"/>
    <p:sldId id="271" r:id="rId13"/>
    <p:sldId id="599" r:id="rId14"/>
    <p:sldId id="600" r:id="rId15"/>
    <p:sldId id="603" r:id="rId16"/>
    <p:sldId id="604" r:id="rId17"/>
    <p:sldId id="606" r:id="rId18"/>
    <p:sldId id="607" r:id="rId19"/>
    <p:sldId id="608" r:id="rId20"/>
    <p:sldId id="609" r:id="rId21"/>
    <p:sldId id="610" r:id="rId22"/>
    <p:sldId id="611" r:id="rId23"/>
    <p:sldId id="612" r:id="rId24"/>
    <p:sldId id="286" r:id="rId25"/>
    <p:sldId id="596" r:id="rId26"/>
    <p:sldId id="597" r:id="rId27"/>
    <p:sldId id="613" r:id="rId28"/>
    <p:sldId id="605" r:id="rId29"/>
    <p:sldId id="614" r:id="rId30"/>
    <p:sldId id="615" r:id="rId31"/>
    <p:sldId id="601" r:id="rId32"/>
    <p:sldId id="288" r:id="rId33"/>
    <p:sldId id="616" r:id="rId34"/>
    <p:sldId id="617" r:id="rId35"/>
    <p:sldId id="622" r:id="rId36"/>
    <p:sldId id="267" r:id="rId37"/>
    <p:sldId id="266" r:id="rId38"/>
    <p:sldId id="2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CA9FE-DB4F-46F7-BF5A-41A94D839719}" v="15" dt="2021-09-15T06:25:11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6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9CACA9FE-DB4F-46F7-BF5A-41A94D839719}"/>
    <pc:docChg chg="undo redo custSel addSld delSld modSld sldOrd">
      <pc:chgData name="Rob Sewell" userId="c802df42025d5e1f" providerId="LiveId" clId="{9CACA9FE-DB4F-46F7-BF5A-41A94D839719}" dt="2021-09-15T06:25:31.367" v="229"/>
      <pc:docMkLst>
        <pc:docMk/>
      </pc:docMkLst>
      <pc:sldChg chg="del">
        <pc:chgData name="Rob Sewell" userId="c802df42025d5e1f" providerId="LiveId" clId="{9CACA9FE-DB4F-46F7-BF5A-41A94D839719}" dt="2021-09-15T06:12:06.638" v="0" actId="2696"/>
        <pc:sldMkLst>
          <pc:docMk/>
          <pc:sldMk cId="3850024415" sldId="257"/>
        </pc:sldMkLst>
      </pc:sldChg>
      <pc:sldChg chg="ord">
        <pc:chgData name="Rob Sewell" userId="c802df42025d5e1f" providerId="LiveId" clId="{9CACA9FE-DB4F-46F7-BF5A-41A94D839719}" dt="2021-09-15T06:25:31.367" v="229"/>
        <pc:sldMkLst>
          <pc:docMk/>
          <pc:sldMk cId="3186064733" sldId="261"/>
        </pc:sldMkLst>
      </pc:sldChg>
      <pc:sldChg chg="addSp delSp modSp mod">
        <pc:chgData name="Rob Sewell" userId="c802df42025d5e1f" providerId="LiveId" clId="{9CACA9FE-DB4F-46F7-BF5A-41A94D839719}" dt="2021-09-15T06:19:11.780" v="177" actId="20577"/>
        <pc:sldMkLst>
          <pc:docMk/>
          <pc:sldMk cId="718901527" sldId="262"/>
        </pc:sldMkLst>
        <pc:spChg chg="del">
          <ac:chgData name="Rob Sewell" userId="c802df42025d5e1f" providerId="LiveId" clId="{9CACA9FE-DB4F-46F7-BF5A-41A94D839719}" dt="2021-09-15T06:18:15.353" v="117" actId="478"/>
          <ac:spMkLst>
            <pc:docMk/>
            <pc:sldMk cId="718901527" sldId="262"/>
            <ac:spMk id="2" creationId="{BC42AB9B-AB76-47A9-AC1A-2264AC4DDC15}"/>
          </ac:spMkLst>
        </pc:spChg>
        <pc:spChg chg="add mod">
          <ac:chgData name="Rob Sewell" userId="c802df42025d5e1f" providerId="LiveId" clId="{9CACA9FE-DB4F-46F7-BF5A-41A94D839719}" dt="2021-09-15T06:19:11.780" v="177" actId="20577"/>
          <ac:spMkLst>
            <pc:docMk/>
            <pc:sldMk cId="718901527" sldId="262"/>
            <ac:spMk id="5" creationId="{98B4ADAB-FFDD-4094-91B5-54FA8470BA8E}"/>
          </ac:spMkLst>
        </pc:spChg>
        <pc:picChg chg="add mod">
          <ac:chgData name="Rob Sewell" userId="c802df42025d5e1f" providerId="LiveId" clId="{9CACA9FE-DB4F-46F7-BF5A-41A94D839719}" dt="2021-09-15T06:18:24.844" v="119" actId="1076"/>
          <ac:picMkLst>
            <pc:docMk/>
            <pc:sldMk cId="718901527" sldId="262"/>
            <ac:picMk id="3" creationId="{F36D9AF6-D11B-4208-8E8C-1A50839573B5}"/>
          </ac:picMkLst>
        </pc:picChg>
      </pc:sldChg>
      <pc:sldChg chg="addSp delSp modSp mod">
        <pc:chgData name="Rob Sewell" userId="c802df42025d5e1f" providerId="LiveId" clId="{9CACA9FE-DB4F-46F7-BF5A-41A94D839719}" dt="2021-09-15T06:16:57.756" v="98" actId="113"/>
        <pc:sldMkLst>
          <pc:docMk/>
          <pc:sldMk cId="3809123800" sldId="264"/>
        </pc:sldMkLst>
        <pc:spChg chg="mod">
          <ac:chgData name="Rob Sewell" userId="c802df42025d5e1f" providerId="LiveId" clId="{9CACA9FE-DB4F-46F7-BF5A-41A94D839719}" dt="2021-09-15T06:14:37.086" v="45" actId="20577"/>
          <ac:spMkLst>
            <pc:docMk/>
            <pc:sldMk cId="3809123800" sldId="264"/>
            <ac:spMk id="11" creationId="{32610823-D8E4-441A-9FD1-082FD26057C4}"/>
          </ac:spMkLst>
        </pc:spChg>
        <pc:spChg chg="mod">
          <ac:chgData name="Rob Sewell" userId="c802df42025d5e1f" providerId="LiveId" clId="{9CACA9FE-DB4F-46F7-BF5A-41A94D839719}" dt="2021-09-15T06:16:31.894" v="93"/>
          <ac:spMkLst>
            <pc:docMk/>
            <pc:sldMk cId="3809123800" sldId="264"/>
            <ac:spMk id="17" creationId="{793E77DC-A9A0-4870-9CBB-3704BA310ED8}"/>
          </ac:spMkLst>
        </pc:spChg>
        <pc:spChg chg="mod">
          <ac:chgData name="Rob Sewell" userId="c802df42025d5e1f" providerId="LiveId" clId="{9CACA9FE-DB4F-46F7-BF5A-41A94D839719}" dt="2021-09-15T06:16:57.756" v="98" actId="113"/>
          <ac:spMkLst>
            <pc:docMk/>
            <pc:sldMk cId="3809123800" sldId="264"/>
            <ac:spMk id="18" creationId="{F67702F5-D8F3-427D-A6C8-2B1C21922209}"/>
          </ac:spMkLst>
        </pc:spChg>
        <pc:spChg chg="mod">
          <ac:chgData name="Rob Sewell" userId="c802df42025d5e1f" providerId="LiveId" clId="{9CACA9FE-DB4F-46F7-BF5A-41A94D839719}" dt="2021-09-15T06:16:13.316" v="92" actId="1076"/>
          <ac:spMkLst>
            <pc:docMk/>
            <pc:sldMk cId="3809123800" sldId="264"/>
            <ac:spMk id="19" creationId="{93CE8DC5-A80E-4E7A-A6BE-DAC9CC38921C}"/>
          </ac:spMkLst>
        </pc:spChg>
        <pc:spChg chg="mod">
          <ac:chgData name="Rob Sewell" userId="c802df42025d5e1f" providerId="LiveId" clId="{9CACA9FE-DB4F-46F7-BF5A-41A94D839719}" dt="2021-09-15T06:13:42.027" v="19" actId="1076"/>
          <ac:spMkLst>
            <pc:docMk/>
            <pc:sldMk cId="3809123800" sldId="264"/>
            <ac:spMk id="26" creationId="{25A03693-4B0B-4EA6-8834-38F50F84C599}"/>
          </ac:spMkLst>
        </pc:spChg>
        <pc:picChg chg="add mod">
          <ac:chgData name="Rob Sewell" userId="c802df42025d5e1f" providerId="LiveId" clId="{9CACA9FE-DB4F-46F7-BF5A-41A94D839719}" dt="2021-09-15T06:14:22.217" v="33" actId="1076"/>
          <ac:picMkLst>
            <pc:docMk/>
            <pc:sldMk cId="3809123800" sldId="264"/>
            <ac:picMk id="3" creationId="{B52BE652-CBD9-4687-8F8A-BDE68ECA115C}"/>
          </ac:picMkLst>
        </pc:picChg>
        <pc:picChg chg="mod ord">
          <ac:chgData name="Rob Sewell" userId="c802df42025d5e1f" providerId="LiveId" clId="{9CACA9FE-DB4F-46F7-BF5A-41A94D839719}" dt="2021-09-15T06:14:16.476" v="30" actId="166"/>
          <ac:picMkLst>
            <pc:docMk/>
            <pc:sldMk cId="3809123800" sldId="264"/>
            <ac:picMk id="8" creationId="{AA6036CE-199F-4773-BACE-23E875F40352}"/>
          </ac:picMkLst>
        </pc:picChg>
        <pc:picChg chg="del mod ord">
          <ac:chgData name="Rob Sewell" userId="c802df42025d5e1f" providerId="LiveId" clId="{9CACA9FE-DB4F-46F7-BF5A-41A94D839719}" dt="2021-09-15T06:14:05.780" v="27" actId="478"/>
          <ac:picMkLst>
            <pc:docMk/>
            <pc:sldMk cId="3809123800" sldId="264"/>
            <ac:picMk id="9" creationId="{30058EAF-6B60-46C7-A9AB-F6E2FFAF760D}"/>
          </ac:picMkLst>
        </pc:picChg>
        <pc:picChg chg="mod">
          <ac:chgData name="Rob Sewell" userId="c802df42025d5e1f" providerId="LiveId" clId="{9CACA9FE-DB4F-46F7-BF5A-41A94D839719}" dt="2021-09-15T06:15:17.058" v="72" actId="14100"/>
          <ac:picMkLst>
            <pc:docMk/>
            <pc:sldMk cId="3809123800" sldId="264"/>
            <ac:picMk id="14" creationId="{81A221BD-6567-42CC-83D8-46BB8AD522B9}"/>
          </ac:picMkLst>
        </pc:picChg>
        <pc:picChg chg="mod">
          <ac:chgData name="Rob Sewell" userId="c802df42025d5e1f" providerId="LiveId" clId="{9CACA9FE-DB4F-46F7-BF5A-41A94D839719}" dt="2021-09-15T06:15:55.263" v="82" actId="14100"/>
          <ac:picMkLst>
            <pc:docMk/>
            <pc:sldMk cId="3809123800" sldId="264"/>
            <ac:picMk id="16" creationId="{4AC46EE8-83C5-4D02-B046-05F5155A3739}"/>
          </ac:picMkLst>
        </pc:picChg>
        <pc:picChg chg="add del mod">
          <ac:chgData name="Rob Sewell" userId="c802df42025d5e1f" providerId="LiveId" clId="{9CACA9FE-DB4F-46F7-BF5A-41A94D839719}" dt="2021-09-15T06:13:47.564" v="24" actId="478"/>
          <ac:picMkLst>
            <pc:docMk/>
            <pc:sldMk cId="3809123800" sldId="264"/>
            <ac:picMk id="21" creationId="{12CF7803-470E-4FB3-A78D-5E010C8E0D23}"/>
          </ac:picMkLst>
        </pc:picChg>
      </pc:sldChg>
      <pc:sldChg chg="add del">
        <pc:chgData name="Rob Sewell" userId="c802df42025d5e1f" providerId="LiveId" clId="{9CACA9FE-DB4F-46F7-BF5A-41A94D839719}" dt="2021-09-15T06:25:22.905" v="227" actId="47"/>
        <pc:sldMkLst>
          <pc:docMk/>
          <pc:sldMk cId="635449897" sldId="265"/>
        </pc:sldMkLst>
      </pc:sldChg>
      <pc:sldChg chg="addSp delSp modSp add mod">
        <pc:chgData name="Rob Sewell" userId="c802df42025d5e1f" providerId="LiveId" clId="{9CACA9FE-DB4F-46F7-BF5A-41A94D839719}" dt="2021-09-15T06:25:11.911" v="226"/>
        <pc:sldMkLst>
          <pc:docMk/>
          <pc:sldMk cId="726258470" sldId="266"/>
        </pc:sldMkLst>
        <pc:spChg chg="del">
          <ac:chgData name="Rob Sewell" userId="c802df42025d5e1f" providerId="LiveId" clId="{9CACA9FE-DB4F-46F7-BF5A-41A94D839719}" dt="2021-09-15T06:24:48.169" v="222" actId="478"/>
          <ac:spMkLst>
            <pc:docMk/>
            <pc:sldMk cId="726258470" sldId="266"/>
            <ac:spMk id="2" creationId="{88FD3575-4B53-4F6A-94E0-53807CACC039}"/>
          </ac:spMkLst>
        </pc:spChg>
        <pc:spChg chg="add mod">
          <ac:chgData name="Rob Sewell" userId="c802df42025d5e1f" providerId="LiveId" clId="{9CACA9FE-DB4F-46F7-BF5A-41A94D839719}" dt="2021-09-15T06:24:53.428" v="224" actId="207"/>
          <ac:spMkLst>
            <pc:docMk/>
            <pc:sldMk cId="726258470" sldId="266"/>
            <ac:spMk id="3" creationId="{964F28EB-D93C-4697-8446-725706A549DA}"/>
          </ac:spMkLst>
        </pc:spChg>
        <pc:spChg chg="add mod">
          <ac:chgData name="Rob Sewell" userId="c802df42025d5e1f" providerId="LiveId" clId="{9CACA9FE-DB4F-46F7-BF5A-41A94D839719}" dt="2021-09-15T06:24:59.858" v="225"/>
          <ac:spMkLst>
            <pc:docMk/>
            <pc:sldMk cId="726258470" sldId="266"/>
            <ac:spMk id="4" creationId="{B669CA2F-8323-4B2D-AD2D-FF5163AFF3DF}"/>
          </ac:spMkLst>
        </pc:spChg>
        <pc:picChg chg="add mod">
          <ac:chgData name="Rob Sewell" userId="c802df42025d5e1f" providerId="LiveId" clId="{9CACA9FE-DB4F-46F7-BF5A-41A94D839719}" dt="2021-09-15T06:25:11.911" v="226"/>
          <ac:picMkLst>
            <pc:docMk/>
            <pc:sldMk cId="726258470" sldId="266"/>
            <ac:picMk id="5" creationId="{077AA1F0-80AF-494A-B484-40BEFD341AA2}"/>
          </ac:picMkLst>
        </pc:picChg>
      </pc:sldChg>
      <pc:sldChg chg="addSp delSp modSp add mod">
        <pc:chgData name="Rob Sewell" userId="c802df42025d5e1f" providerId="LiveId" clId="{9CACA9FE-DB4F-46F7-BF5A-41A94D839719}" dt="2021-09-15T06:24:32.122" v="221" actId="1076"/>
        <pc:sldMkLst>
          <pc:docMk/>
          <pc:sldMk cId="72674806" sldId="267"/>
        </pc:sldMkLst>
        <pc:spChg chg="del">
          <ac:chgData name="Rob Sewell" userId="c802df42025d5e1f" providerId="LiveId" clId="{9CACA9FE-DB4F-46F7-BF5A-41A94D839719}" dt="2021-09-15T06:23:44.391" v="201" actId="478"/>
          <ac:spMkLst>
            <pc:docMk/>
            <pc:sldMk cId="72674806" sldId="267"/>
            <ac:spMk id="2" creationId="{88FD3575-4B53-4F6A-94E0-53807CACC039}"/>
          </ac:spMkLst>
        </pc:spChg>
        <pc:spChg chg="add mod">
          <ac:chgData name="Rob Sewell" userId="c802df42025d5e1f" providerId="LiveId" clId="{9CACA9FE-DB4F-46F7-BF5A-41A94D839719}" dt="2021-09-15T06:24:32.122" v="221" actId="1076"/>
          <ac:spMkLst>
            <pc:docMk/>
            <pc:sldMk cId="72674806" sldId="267"/>
            <ac:spMk id="7" creationId="{B8D9B7B3-9FFB-4D41-80EE-67EEE7F578CF}"/>
          </ac:spMkLst>
        </pc:spChg>
        <pc:picChg chg="add mod">
          <ac:chgData name="Rob Sewell" userId="c802df42025d5e1f" providerId="LiveId" clId="{9CACA9FE-DB4F-46F7-BF5A-41A94D839719}" dt="2021-09-15T06:23:47.776" v="202"/>
          <ac:picMkLst>
            <pc:docMk/>
            <pc:sldMk cId="72674806" sldId="267"/>
            <ac:picMk id="3" creationId="{06A3362D-16D1-4141-9642-ABBA7F6D0312}"/>
          </ac:picMkLst>
        </pc:picChg>
        <pc:picChg chg="add del mod">
          <ac:chgData name="Rob Sewell" userId="c802df42025d5e1f" providerId="LiveId" clId="{9CACA9FE-DB4F-46F7-BF5A-41A94D839719}" dt="2021-09-15T06:23:52.571" v="204"/>
          <ac:picMkLst>
            <pc:docMk/>
            <pc:sldMk cId="72674806" sldId="267"/>
            <ac:picMk id="4" creationId="{F1AC8A0A-87FC-4AF1-A414-816CACC04FD1}"/>
          </ac:picMkLst>
        </pc:picChg>
        <pc:picChg chg="add mod">
          <ac:chgData name="Rob Sewell" userId="c802df42025d5e1f" providerId="LiveId" clId="{9CACA9FE-DB4F-46F7-BF5A-41A94D839719}" dt="2021-09-15T06:24:00.915" v="206" actId="1076"/>
          <ac:picMkLst>
            <pc:docMk/>
            <pc:sldMk cId="72674806" sldId="267"/>
            <ac:picMk id="5" creationId="{5E40C70F-F780-42C3-9822-635BFE3205D5}"/>
          </ac:picMkLst>
        </pc:picChg>
      </pc:sldChg>
      <pc:sldChg chg="addSp modSp add mod">
        <pc:chgData name="Rob Sewell" userId="c802df42025d5e1f" providerId="LiveId" clId="{9CACA9FE-DB4F-46F7-BF5A-41A94D839719}" dt="2021-09-15T06:20:39.126" v="196" actId="1076"/>
        <pc:sldMkLst>
          <pc:docMk/>
          <pc:sldMk cId="2379884171" sldId="268"/>
        </pc:sldMkLst>
        <pc:spChg chg="mod">
          <ac:chgData name="Rob Sewell" userId="c802df42025d5e1f" providerId="LiveId" clId="{9CACA9FE-DB4F-46F7-BF5A-41A94D839719}" dt="2021-09-15T06:20:20.840" v="194" actId="1076"/>
          <ac:spMkLst>
            <pc:docMk/>
            <pc:sldMk cId="2379884171" sldId="268"/>
            <ac:spMk id="2" creationId="{88FD3575-4B53-4F6A-94E0-53807CACC039}"/>
          </ac:spMkLst>
        </pc:spChg>
        <pc:spChg chg="add mod">
          <ac:chgData name="Rob Sewell" userId="c802df42025d5e1f" providerId="LiveId" clId="{9CACA9FE-DB4F-46F7-BF5A-41A94D839719}" dt="2021-09-15T06:20:12.467" v="193" actId="207"/>
          <ac:spMkLst>
            <pc:docMk/>
            <pc:sldMk cId="2379884171" sldId="268"/>
            <ac:spMk id="4" creationId="{50E9714A-E2D0-4228-8200-D2BDEA9F2BA0}"/>
          </ac:spMkLst>
        </pc:spChg>
        <pc:spChg chg="add mod">
          <ac:chgData name="Rob Sewell" userId="c802df42025d5e1f" providerId="LiveId" clId="{9CACA9FE-DB4F-46F7-BF5A-41A94D839719}" dt="2021-09-15T06:20:39.126" v="196" actId="1076"/>
          <ac:spMkLst>
            <pc:docMk/>
            <pc:sldMk cId="2379884171" sldId="268"/>
            <ac:spMk id="5" creationId="{ECB6539F-413F-40AF-9964-6705961E9DED}"/>
          </ac:spMkLst>
        </pc:spChg>
      </pc:sldChg>
      <pc:sldChg chg="modSp mod">
        <pc:chgData name="Rob Sewell" userId="c802df42025d5e1f" providerId="LiveId" clId="{9CACA9FE-DB4F-46F7-BF5A-41A94D839719}" dt="2021-09-15T06:22:11.451" v="198" actId="1076"/>
        <pc:sldMkLst>
          <pc:docMk/>
          <pc:sldMk cId="3987161561" sldId="271"/>
        </pc:sldMkLst>
        <pc:spChg chg="mod">
          <ac:chgData name="Rob Sewell" userId="c802df42025d5e1f" providerId="LiveId" clId="{9CACA9FE-DB4F-46F7-BF5A-41A94D839719}" dt="2021-09-15T06:22:11.451" v="198" actId="1076"/>
          <ac:spMkLst>
            <pc:docMk/>
            <pc:sldMk cId="3987161561" sldId="271"/>
            <ac:spMk id="3" creationId="{77FF6200-CD25-4BFB-87AE-CCCF7587B32A}"/>
          </ac:spMkLst>
        </pc:spChg>
      </pc:sldChg>
      <pc:sldChg chg="modSp mod">
        <pc:chgData name="Rob Sewell" userId="c802df42025d5e1f" providerId="LiveId" clId="{9CACA9FE-DB4F-46F7-BF5A-41A94D839719}" dt="2021-09-15T06:22:03.337" v="197" actId="1076"/>
        <pc:sldMkLst>
          <pc:docMk/>
          <pc:sldMk cId="3015818415" sldId="594"/>
        </pc:sldMkLst>
        <pc:spChg chg="mod">
          <ac:chgData name="Rob Sewell" userId="c802df42025d5e1f" providerId="LiveId" clId="{9CACA9FE-DB4F-46F7-BF5A-41A94D839719}" dt="2021-09-15T06:22:03.337" v="197" actId="1076"/>
          <ac:spMkLst>
            <pc:docMk/>
            <pc:sldMk cId="3015818415" sldId="594"/>
            <ac:spMk id="3" creationId="{30A570BD-53EB-4189-A3E2-90E59FC261A4}"/>
          </ac:spMkLst>
        </pc:spChg>
      </pc:sldChg>
      <pc:sldChg chg="modSp mod">
        <pc:chgData name="Rob Sewell" userId="c802df42025d5e1f" providerId="LiveId" clId="{9CACA9FE-DB4F-46F7-BF5A-41A94D839719}" dt="2021-09-15T06:23:19.492" v="200" actId="1076"/>
        <pc:sldMkLst>
          <pc:docMk/>
          <pc:sldMk cId="2678568651" sldId="596"/>
        </pc:sldMkLst>
        <pc:spChg chg="mod">
          <ac:chgData name="Rob Sewell" userId="c802df42025d5e1f" providerId="LiveId" clId="{9CACA9FE-DB4F-46F7-BF5A-41A94D839719}" dt="2021-09-15T06:23:19.492" v="200" actId="1076"/>
          <ac:spMkLst>
            <pc:docMk/>
            <pc:sldMk cId="2678568651" sldId="596"/>
            <ac:spMk id="2" creationId="{B2B0AC31-469B-4398-AD02-AB13EE30FF3B}"/>
          </ac:spMkLst>
        </pc:spChg>
      </pc:sldChg>
      <pc:sldChg chg="modSp mod">
        <pc:chgData name="Rob Sewell" userId="c802df42025d5e1f" providerId="LiveId" clId="{9CACA9FE-DB4F-46F7-BF5A-41A94D839719}" dt="2021-09-15T06:23:02.527" v="199" actId="14100"/>
        <pc:sldMkLst>
          <pc:docMk/>
          <pc:sldMk cId="2775891729" sldId="612"/>
        </pc:sldMkLst>
        <pc:picChg chg="mod">
          <ac:chgData name="Rob Sewell" userId="c802df42025d5e1f" providerId="LiveId" clId="{9CACA9FE-DB4F-46F7-BF5A-41A94D839719}" dt="2021-09-15T06:23:02.527" v="199" actId="14100"/>
          <ac:picMkLst>
            <pc:docMk/>
            <pc:sldMk cId="2775891729" sldId="612"/>
            <ac:picMk id="7" creationId="{9F462BCE-3E5A-4279-833E-A7482DAE68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2907F-8001-4965-8C0A-26DE4108B097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585AC-CDB3-406D-BC7F-30DD605C3C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306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5940-AE05-4F42-A138-EFE078951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03200-8D4E-4D34-A4FB-0990B592E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16E1-1C76-4E11-8A03-13D8C159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E1890-F49D-470D-8B62-C28DF731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8EDD5-BD63-4814-952A-1147333C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0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F03E-3600-436E-9BC0-36C04F70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6F198-F17F-4ED8-AC99-AC0AA2002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1C73F-E6C5-45E2-8BF0-920D85D7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EC80-04CF-499E-829F-C0E3820E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BE7AA-124A-4F8C-8794-2EF2C790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BB643CE-8D10-4A97-9A23-2E66FF3F8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2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C7CCC-0164-46BD-B728-7A8B31E0A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D6669-258F-4BF1-8E58-D07F9BFB7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B9BA-DB16-4475-8A99-6CF10459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8053-D6F9-41AE-B6C0-8DA3C448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D2299-71A8-4B35-B67B-A3147646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D2637B4-D3BA-4E22-946A-09B494457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8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8FDB81-78B6-4F12-884C-D06E239E9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29375"/>
            <a:ext cx="12192000" cy="428625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F39D374-C1F9-47E5-BB91-2F5A19EE4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78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AADF-0ED1-4580-AADF-0D0065739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1A73-0C32-42AB-BF8F-1F51F72C6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68B5F-7850-43B7-8F0E-32DFE3397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282B-C14E-430C-8DD3-5AB03104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54C44-A0CA-43B0-A96E-3CFBC1FA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04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29DA-E92A-4C69-83BE-56E0C6EE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FCF73-9016-4038-8066-AB2F1884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A52EB-DB45-45F5-AD3C-E9BF38DF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838F1-CFA9-4D51-8A6D-4AB40658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E1B8D-A890-4A3A-BFF2-E5F9117B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240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5B3A-38BA-4BC8-BD59-7B875382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14455-6FFF-4934-9349-86A8D954A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70A56-F62A-4FC5-BC9C-92CBB2E97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9377-8762-4AA5-A2FC-8A4E177B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DF5E1-9445-4001-87A8-303A415E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794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B9CC-2A72-4ADA-B7B8-457A616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F89B-B0FC-48E3-94DD-E278F3D37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4487-6C06-44D9-9E5E-EC651A42F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35340-6B38-42BC-920D-40EC1309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38F2C-C78E-4C65-9C87-9FC5639A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89798-730C-4FB1-A4B2-F1E052F3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048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F4D9-9F94-400D-822C-8BE4590E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73F87-A1D9-4D11-A9F8-5783066AF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4002E-5F62-4129-9D52-9B3A91EC8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09408-E4C7-4FAB-923E-E0856ABF3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E9CEF-8158-405E-AA53-56EDA27FE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3366A-9C19-4E9E-822C-513521B4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336EF-41EB-491D-87B8-A81A9222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742F3-BFE4-4C34-A254-E8BC41FD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199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9FA2-3C20-4C10-903A-8E747155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161F6-1058-4CEB-90B7-57908B33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751AC-62AC-4101-AEA0-F315B8F8B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532E7-11C6-4FCE-8B47-FAA261EF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73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E6F7-62D5-4E5A-BFDD-D3B70E0F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ED7D-D8A6-4A8F-8A8A-26BE4A202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4D62-9048-4BC6-BA21-2BB3BD07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96630-87E3-485A-BB2A-4C3893D4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800AD-BFA9-4E51-A7ED-05524158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4B6032D-CF0B-4CA1-B59F-7A89ACC13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7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2745C-A68D-4194-899D-3E4ABDC6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F3EC0-0AB5-47B5-8E8F-99A21461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C6662-116E-4123-A323-54D43B0B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618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B84E-33B9-409D-84D9-A4FC2ABE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DCBB-EF88-47BF-BAC7-8C01E36F7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01B06-CEA1-4CD4-923C-BFF1B7CC7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AAC3B-3196-4A03-8285-0DEFDC7B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F0D76-F65E-4B06-8651-B89AD861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DD6C0-3649-4945-BB0D-0B0EA312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145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6EB5-9F56-4F57-B8C7-3BDEFC7B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909E2-3CC7-4D8A-83AB-3872BA82B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FE9BC-DFA8-47E8-8972-F05DEAE9C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12A13-AE19-493B-91D0-DEAF7C39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99A6D-7255-4535-96AB-2B2B352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F0101-3DC8-489B-A75A-6421A2E8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729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8DAB-E140-46ED-953C-A197720E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C4EA-2F03-4E99-9E9F-270EBE964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121B5-6732-45DE-83C1-18AE9746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7D2A5-D614-4318-B531-C1803FDD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54C65-378F-4FD3-9164-14723B35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054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A29CF-900B-499E-853E-0A83A73C1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9E771-2E42-4AE3-B3AB-9545D6050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5F70-D7C2-4BA7-AF8C-019DC04D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382E5-5854-44FB-8187-1E26B386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B90-C5E0-41F5-86DB-2F5EE7CC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639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6396-09DA-49EE-AC97-F4BA29724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30B04-0A01-4988-96F2-2815EBCA4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11B67-7C65-4292-9E5D-38B9C7A6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32C2-9F0D-4C31-A162-DDE60DAC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C1FD-365B-49E5-BD81-0EB3F536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347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DA3F-5396-475A-8D77-B3982D7D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19109-5B28-4AF8-A577-4F913DD7C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22EA-D7D7-4AA5-BC1C-8CD9E34C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258D3-8AA1-4DEF-92EC-422CADA0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AA919-AA54-4BBB-9430-7583A65C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190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7F6F-0F44-4A81-9FC5-43184602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88A97-D709-4F38-A8A3-96380176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4315-354A-4D73-BB96-74D808E6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6B8A-D084-40E7-A01D-45BCDAF0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E55-BB44-4C9C-A991-A37224C4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226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62B3-85A4-47A3-9677-5B6DE042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7F04F-5AE3-495B-BB86-E8F3144C3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8C960-2E45-4277-9801-48768B820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ABFA1-3B16-4715-9003-F8F0C439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C1C9E-2BE1-4767-AAD0-2027F0CC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7CC3B-66AC-4E20-B2D4-E2C887CE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7882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7383-D1FE-4846-9443-EF8AB9CA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E4B10-495E-4C8A-A3D6-A406CD881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6EC01-84DC-4859-AC40-748DA8235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8CBD5-4E29-4446-9F69-CA09E8255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4FEA4-869D-4B05-BDC5-0899B04EE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0730B-0918-4861-986F-13BF98BF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C5C41-F5E7-4483-B1B0-FBBD6976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FB743-1CCF-4242-B989-664D2546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69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5B67-6523-40BA-B02C-C40840C9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C643C-F419-4ADA-A2F7-71AD02FE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0A567-B9E8-4922-9533-C787B27C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E0D16-74BE-41E8-91FE-47EECA4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E9434-196D-48A8-9D3E-4608AE88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0CF7DED-193B-4D11-A5FB-7E643C450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09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A82C-48A3-48BF-A36A-0192CFBE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9451-ABDA-47CB-A7A4-B2C98BC4B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80BBE-5884-4F51-BEAF-E714E610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CD10E-A704-4F86-8D89-E517DE9C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6212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205B6-F9AA-45DA-B8A7-BE3750AF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99F7F-9D38-44DA-B322-BB660423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8ED5-AC16-4CDA-BF1D-7DFEAFCE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1747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A4D-9528-4BC0-8395-08E9682D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CE59-46C0-49EC-A3C6-3B7C6B4BA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82F5D-5878-4863-940C-462F0FBC4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39EDF-3BD6-46EB-AF56-22053472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BE3A4-263F-4627-8EFE-E3FC7E86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6FF50-B7E2-4A05-99BD-AADABB42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4829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E5FA-0085-4713-BBB1-B60508C7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C7A33F-B832-4DE9-A091-4BC913136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223FD-BF0E-4FC5-973C-C2D705013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CA37E-C226-4EFF-ABA8-266FD429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5DB75-152D-4921-9581-78ACB567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9FDC8-F6B1-46B5-AC07-A3EE322E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921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4284-91F7-4ACD-B119-87FAFD0A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8C311-A06A-4F1F-A34C-717227021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597A-B72F-4997-90E2-4D46B0CE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ECB5-1EE5-4CEB-99DE-FB748631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3796-13F9-414C-8DEA-0FAB41A8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1946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0E75B2-FDD1-43AC-BFBE-9C4A59887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206A1-B987-4EC3-92B9-C9BFD67E8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33E2-62AA-4FB2-9780-EC40E2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B4F2-DF1A-40B4-90B4-632B9575E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2D94-1348-4BD5-A9D5-4D8F0ADF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16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C773-115E-4C30-9092-7C54BF9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5D9A-F820-4000-B282-6E35F574B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F6EB8-F194-4580-AFDC-841A517A2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19134-813D-4F84-97C5-97713856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F74D6-B7D6-4B0B-A7B8-8F17C5CB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E176E-A46C-4636-80DF-26CDE0E4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3D7182-C26D-48DC-A3EB-5F27125E5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7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DB60-D5DD-42F7-A0C8-BAAE35E1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5B63C-C828-4E94-9D00-AED6027E3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A798D-BD96-4079-8681-09D55B400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833A0-7000-41AE-A6F1-6C67CE48E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6A65E-5505-4AFB-85DF-59BF187D9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704FF-A214-4065-8D6B-3C8A6084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6FEE92-8C4C-4AB0-BC10-491E782A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5C4D2-0FF2-43E1-ABAF-BA646F09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01D4049-7F81-4224-8CD0-30EE6F0CA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9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80C7-AB08-4D73-B969-B10DE623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5C694-81F6-4AB8-BE4E-9695EF79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B03C-1FE4-47E9-9473-ED3172EB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5A7FE-7E71-48E3-9519-BE62A6FB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7C56FF-3549-4AA9-BD5B-638BAA44E5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D4518-015E-4883-9DA1-6F0FD118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96927-F533-4662-8DC2-1A69090F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2ABF2-BC07-45F7-ABB6-F06D9595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9BD98BC-51D7-4C3B-84D1-C3B9F4EE76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-13062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2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9FCE-C36F-459F-9B93-56FFADB7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46A9-66B6-4DCE-95F2-9BCA30893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6D284-29B3-4834-8F89-8F3F322C6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BAA15-2E20-40CE-94D4-E2581484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FBB91-A897-4FC4-B0B6-A075C126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18ACE-D888-4A12-B765-AC12BDEC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B791612-D121-46B7-9B1C-43089B28A1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3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8D3C-E3CD-4D42-BC64-A94D3E756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7A9D0-3D09-40C7-9DA4-9A8FCA1D2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D50D0-901C-4D57-9CAA-3A51BFC3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AA4B2-1B0B-491A-B59A-520C0229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D7FD-9A37-4CCD-852F-ECCD03AA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ABE20-BAA3-40AF-8BA1-3EE7909B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3CB9CB5-75A6-41CF-8B67-672EB73FE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8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6E8B0D-B117-4191-8F12-3BB686BE7E5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429375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A7F23-A006-48C5-AA52-03AA9186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5177A-F425-4D58-88FD-EC9441992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EF9F6-6AFE-44D7-A8BD-D4B1C2D09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072C8-35B5-4149-A59D-880B980CE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68E39-F99C-4202-9EE3-C5533CF6A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56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7A8FB-C7BC-4BCA-A5F3-D33EFBAF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5CC6D-84CC-4D87-9B99-CCAF5A1F4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C2140-7F7C-4488-8E0F-A035FC439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D912-9E45-431C-A8CE-F98826910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E4BF3-8C49-4D0E-87B4-9A31BF357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25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allery.technet.microsoft.com/scriptcenter/site/search?f%5B0%5D.Type=SearchText&amp;f%5B0%5D.Value=chrissy%20lemair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26" Type="http://schemas.openxmlformats.org/officeDocument/2006/relationships/image" Target="../media/image52.jpeg"/><Relationship Id="rId39" Type="http://schemas.openxmlformats.org/officeDocument/2006/relationships/image" Target="../media/image65.jpeg"/><Relationship Id="rId21" Type="http://schemas.openxmlformats.org/officeDocument/2006/relationships/image" Target="../media/image47.jpeg"/><Relationship Id="rId34" Type="http://schemas.openxmlformats.org/officeDocument/2006/relationships/image" Target="../media/image60.jpeg"/><Relationship Id="rId42" Type="http://schemas.openxmlformats.org/officeDocument/2006/relationships/image" Target="../media/image68.jpeg"/><Relationship Id="rId47" Type="http://schemas.openxmlformats.org/officeDocument/2006/relationships/image" Target="../media/image73.jpeg"/><Relationship Id="rId7" Type="http://schemas.openxmlformats.org/officeDocument/2006/relationships/image" Target="../media/image33.jpeg"/><Relationship Id="rId2" Type="http://schemas.openxmlformats.org/officeDocument/2006/relationships/image" Target="../media/image15.jpeg"/><Relationship Id="rId16" Type="http://schemas.openxmlformats.org/officeDocument/2006/relationships/image" Target="../media/image42.jpeg"/><Relationship Id="rId29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24" Type="http://schemas.openxmlformats.org/officeDocument/2006/relationships/image" Target="../media/image50.jpeg"/><Relationship Id="rId32" Type="http://schemas.openxmlformats.org/officeDocument/2006/relationships/image" Target="../media/image58.jpeg"/><Relationship Id="rId37" Type="http://schemas.openxmlformats.org/officeDocument/2006/relationships/image" Target="../media/image63.jpeg"/><Relationship Id="rId40" Type="http://schemas.openxmlformats.org/officeDocument/2006/relationships/image" Target="../media/image66.jpeg"/><Relationship Id="rId45" Type="http://schemas.openxmlformats.org/officeDocument/2006/relationships/image" Target="../media/image71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23" Type="http://schemas.openxmlformats.org/officeDocument/2006/relationships/image" Target="../media/image49.jpeg"/><Relationship Id="rId28" Type="http://schemas.openxmlformats.org/officeDocument/2006/relationships/image" Target="../media/image54.jpeg"/><Relationship Id="rId36" Type="http://schemas.openxmlformats.org/officeDocument/2006/relationships/image" Target="../media/image62.jpe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31" Type="http://schemas.openxmlformats.org/officeDocument/2006/relationships/image" Target="../media/image57.jpeg"/><Relationship Id="rId44" Type="http://schemas.openxmlformats.org/officeDocument/2006/relationships/image" Target="../media/image70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Relationship Id="rId22" Type="http://schemas.openxmlformats.org/officeDocument/2006/relationships/image" Target="../media/image48.jpeg"/><Relationship Id="rId27" Type="http://schemas.openxmlformats.org/officeDocument/2006/relationships/image" Target="../media/image53.jpeg"/><Relationship Id="rId30" Type="http://schemas.openxmlformats.org/officeDocument/2006/relationships/image" Target="../media/image56.jpeg"/><Relationship Id="rId35" Type="http://schemas.openxmlformats.org/officeDocument/2006/relationships/image" Target="../media/image61.jpeg"/><Relationship Id="rId43" Type="http://schemas.openxmlformats.org/officeDocument/2006/relationships/image" Target="../media/image69.jpeg"/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5" Type="http://schemas.openxmlformats.org/officeDocument/2006/relationships/image" Target="../media/image51.jpeg"/><Relationship Id="rId33" Type="http://schemas.openxmlformats.org/officeDocument/2006/relationships/image" Target="../media/image59.jpeg"/><Relationship Id="rId38" Type="http://schemas.openxmlformats.org/officeDocument/2006/relationships/image" Target="../media/image64.jpeg"/><Relationship Id="rId46" Type="http://schemas.openxmlformats.org/officeDocument/2006/relationships/image" Target="../media/image72.jpeg"/><Relationship Id="rId20" Type="http://schemas.openxmlformats.org/officeDocument/2006/relationships/image" Target="../media/image46.jpeg"/><Relationship Id="rId41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9" Type="http://schemas.openxmlformats.org/officeDocument/2006/relationships/image" Target="../media/image66.jpeg"/><Relationship Id="rId21" Type="http://schemas.openxmlformats.org/officeDocument/2006/relationships/image" Target="../media/image48.jpeg"/><Relationship Id="rId34" Type="http://schemas.openxmlformats.org/officeDocument/2006/relationships/image" Target="../media/image61.jpeg"/><Relationship Id="rId42" Type="http://schemas.openxmlformats.org/officeDocument/2006/relationships/image" Target="../media/image69.jpeg"/><Relationship Id="rId47" Type="http://schemas.openxmlformats.org/officeDocument/2006/relationships/image" Target="../media/image74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6" Type="http://schemas.openxmlformats.org/officeDocument/2006/relationships/image" Target="../media/image43.jpeg"/><Relationship Id="rId29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32" Type="http://schemas.openxmlformats.org/officeDocument/2006/relationships/image" Target="../media/image59.jpeg"/><Relationship Id="rId37" Type="http://schemas.openxmlformats.org/officeDocument/2006/relationships/image" Target="../media/image64.jpeg"/><Relationship Id="rId40" Type="http://schemas.openxmlformats.org/officeDocument/2006/relationships/image" Target="../media/image67.jpeg"/><Relationship Id="rId45" Type="http://schemas.openxmlformats.org/officeDocument/2006/relationships/image" Target="../media/image72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28" Type="http://schemas.openxmlformats.org/officeDocument/2006/relationships/image" Target="../media/image55.jpeg"/><Relationship Id="rId36" Type="http://schemas.openxmlformats.org/officeDocument/2006/relationships/image" Target="../media/image63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31" Type="http://schemas.openxmlformats.org/officeDocument/2006/relationships/image" Target="../media/image58.jpeg"/><Relationship Id="rId44" Type="http://schemas.openxmlformats.org/officeDocument/2006/relationships/image" Target="../media/image71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Relationship Id="rId27" Type="http://schemas.openxmlformats.org/officeDocument/2006/relationships/image" Target="../media/image54.jpeg"/><Relationship Id="rId30" Type="http://schemas.openxmlformats.org/officeDocument/2006/relationships/image" Target="../media/image57.jpeg"/><Relationship Id="rId35" Type="http://schemas.openxmlformats.org/officeDocument/2006/relationships/image" Target="../media/image62.jpeg"/><Relationship Id="rId43" Type="http://schemas.openxmlformats.org/officeDocument/2006/relationships/image" Target="../media/image70.jpeg"/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33" Type="http://schemas.openxmlformats.org/officeDocument/2006/relationships/image" Target="../media/image60.jpeg"/><Relationship Id="rId38" Type="http://schemas.openxmlformats.org/officeDocument/2006/relationships/image" Target="../media/image65.jpeg"/><Relationship Id="rId46" Type="http://schemas.openxmlformats.org/officeDocument/2006/relationships/image" Target="../media/image73.jpeg"/><Relationship Id="rId20" Type="http://schemas.openxmlformats.org/officeDocument/2006/relationships/image" Target="../media/image47.jpeg"/><Relationship Id="rId41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98556-D613-4481-AB16-1483A89A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63" y="0"/>
            <a:ext cx="10041397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10823-D8E4-441A-9FD1-082FD26057C4}"/>
              </a:ext>
            </a:extLst>
          </p:cNvPr>
          <p:cNvSpPr txBox="1"/>
          <p:nvPr/>
        </p:nvSpPr>
        <p:spPr>
          <a:xfrm>
            <a:off x="481400" y="2799185"/>
            <a:ext cx="188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 Sewell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BC276CC-8328-4A27-A017-96B08C0D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1680340"/>
            <a:ext cx="4320072" cy="222645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A221BD-6567-42CC-83D8-46BB8AD52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" y="3509476"/>
            <a:ext cx="502428" cy="50242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C46EE8-83C5-4D02-B046-05F5155A3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4077348"/>
            <a:ext cx="463062" cy="4630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3E77DC-A9A0-4870-9CBB-3704BA310ED8}"/>
              </a:ext>
            </a:extLst>
          </p:cNvPr>
          <p:cNvSpPr txBox="1"/>
          <p:nvPr/>
        </p:nvSpPr>
        <p:spPr>
          <a:xfrm>
            <a:off x="5620478" y="645906"/>
            <a:ext cx="555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Think PowerShell is meh?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Meet dbatools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702F5-D8F3-427D-A6C8-2B1C21922209}"/>
              </a:ext>
            </a:extLst>
          </p:cNvPr>
          <p:cNvSpPr txBox="1"/>
          <p:nvPr/>
        </p:nvSpPr>
        <p:spPr>
          <a:xfrm>
            <a:off x="599406" y="3554982"/>
            <a:ext cx="239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SqlDbaWithBeard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CE8DC5-A80E-4E7A-A6BE-DAC9CC38921C}"/>
              </a:ext>
            </a:extLst>
          </p:cNvPr>
          <p:cNvSpPr txBox="1"/>
          <p:nvPr/>
        </p:nvSpPr>
        <p:spPr>
          <a:xfrm>
            <a:off x="570385" y="4045289"/>
            <a:ext cx="270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US" sz="2400" dirty="0" err="1"/>
              <a:t>robsewellsqldba</a:t>
            </a:r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8EC464-2623-4D87-BEDD-4862FB6C6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538" y="6066932"/>
            <a:ext cx="4119537" cy="602361"/>
          </a:xfrm>
          <a:prstGeom prst="rect">
            <a:avLst/>
          </a:prstGeom>
          <a:effectLst>
            <a:reflection stA="68000" endPos="24000" dist="508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E5E93C-E1DC-4F86-8831-3F76B32291C5}"/>
              </a:ext>
            </a:extLst>
          </p:cNvPr>
          <p:cNvSpPr txBox="1"/>
          <p:nvPr/>
        </p:nvSpPr>
        <p:spPr>
          <a:xfrm>
            <a:off x="7928538" y="5634093"/>
            <a:ext cx="12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Powered By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3" name="Picture 22" descr="A picture containing map&#10;&#10;Description automatically generated">
            <a:extLst>
              <a:ext uri="{FF2B5EF4-FFF2-40B4-BE49-F238E27FC236}">
                <a16:creationId xmlns:a16="http://schemas.microsoft.com/office/drawing/2014/main" id="{5DD3E4DE-0CA4-417D-B2FE-7F33B5CFF5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79972" y="4628657"/>
            <a:ext cx="2556933" cy="143827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DBE157-ABDA-4357-A726-7E426FDACF8F}"/>
              </a:ext>
            </a:extLst>
          </p:cNvPr>
          <p:cNvSpPr txBox="1"/>
          <p:nvPr/>
        </p:nvSpPr>
        <p:spPr>
          <a:xfrm>
            <a:off x="5800941" y="3906790"/>
            <a:ext cx="555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September 16</a:t>
            </a:r>
            <a:r>
              <a:rPr lang="en-US" sz="3600" baseline="30000" dirty="0">
                <a:solidFill>
                  <a:schemeClr val="bg1"/>
                </a:solidFill>
              </a:rPr>
              <a:t>th</a:t>
            </a:r>
            <a:r>
              <a:rPr lang="en-US" sz="3600" dirty="0">
                <a:solidFill>
                  <a:schemeClr val="bg1"/>
                </a:solidFill>
              </a:rPr>
              <a:t> &amp; 17</a:t>
            </a:r>
            <a:r>
              <a:rPr lang="en-US" sz="3600" baseline="30000" dirty="0">
                <a:solidFill>
                  <a:schemeClr val="bg1"/>
                </a:solidFill>
              </a:rPr>
              <a:t>th</a:t>
            </a:r>
          </a:p>
          <a:p>
            <a:r>
              <a:rPr lang="en-US" sz="3600" baseline="30000" dirty="0">
                <a:solidFill>
                  <a:schemeClr val="bg1"/>
                </a:solidFill>
              </a:rPr>
              <a:t>                    Online Event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21E67-D580-43E1-A5F5-47850CCD08FB}"/>
              </a:ext>
            </a:extLst>
          </p:cNvPr>
          <p:cNvSpPr txBox="1"/>
          <p:nvPr/>
        </p:nvSpPr>
        <p:spPr>
          <a:xfrm>
            <a:off x="513183" y="6080104"/>
            <a:ext cx="28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International Conference</a:t>
            </a:r>
            <a:endParaRPr lang="en-I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A03693-4B0B-4EA6-8834-38F50F84C599}"/>
              </a:ext>
            </a:extLst>
          </p:cNvPr>
          <p:cNvSpPr txBox="1"/>
          <p:nvPr/>
        </p:nvSpPr>
        <p:spPr>
          <a:xfrm>
            <a:off x="821561" y="421460"/>
            <a:ext cx="122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BE652-CBD9-4687-8F8A-BDE68ECA1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70" y="1131238"/>
            <a:ext cx="1851444" cy="1736328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AA6036CE-199F-4773-BACE-23E875F40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" y="1062857"/>
            <a:ext cx="1736328" cy="17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717297" y="5755850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E0A4257-FDDE-415A-A87B-26ED877B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51" y="1463166"/>
            <a:ext cx="6699205" cy="360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D89C-9C46-40C3-82D5-C44A7C8DB905}"/>
              </a:ext>
            </a:extLst>
          </p:cNvPr>
          <p:cNvSpPr txBox="1"/>
          <p:nvPr/>
        </p:nvSpPr>
        <p:spPr>
          <a:xfrm>
            <a:off x="6649156" y="5571067"/>
            <a:ext cx="343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Microsoft Script </a:t>
            </a:r>
            <a:r>
              <a:rPr lang="en-GB" sz="2400" dirty="0" err="1">
                <a:hlinkClick r:id="rId4"/>
              </a:rPr>
              <a:t>Center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3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3953762" y="3248270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1870755" y="3367197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276419" y="3327247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1410359" y="2853977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3442882" y="3958825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5622139" y="2919433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778769" y="438804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904459" y="821365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5165556" y="4385207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E600EB1-6D8E-4F22-98D1-1E7DEF5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97" y="144038"/>
            <a:ext cx="5219728" cy="33909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2838215" y="1337218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23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DE263-34DC-42B5-A0B2-A86C4E10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12" y="3750953"/>
            <a:ext cx="6143472" cy="2350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D26B2C-5AB9-494E-A57B-FAEB6C1F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8" y="625654"/>
            <a:ext cx="6176207" cy="22774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3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60201-612F-4DCB-8501-E9594A4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2" y="655004"/>
            <a:ext cx="4195573" cy="2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360EC-F723-494B-B5A5-B0FB223B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4" y="3096986"/>
            <a:ext cx="10966767" cy="7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0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3482375" y="3199602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1379442" y="339007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2983653" y="3986508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884939" y="3231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2967946" y="335086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5115118" y="3310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3428342" y="283764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395819" y="3942496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783439" y="2903104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4059931" y="4371719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3934241" y="805036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326856" y="4368878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Contributions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2000485" y="1320889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2314819" y="1472243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5182834" y="2792760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4657263" y="4277531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4657263" y="1533713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</p:spTree>
    <p:extLst>
      <p:ext uri="{BB962C8B-B14F-4D97-AF65-F5344CB8AC3E}">
        <p14:creationId xmlns:p14="http://schemas.microsoft.com/office/powerpoint/2010/main" val="6206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1223477" y="3434179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976737" y="3374579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3079671" y="3565048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1475460" y="4161485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5344050" y="3406918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7427058" y="352584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9574230" y="348589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7887454" y="3012625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5854931" y="4117473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3675674" y="3078081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8519043" y="4546697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8393353" y="980013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4132256" y="4543855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6459597" y="1495866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2144293" y="1647221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723722" y="2967737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214059" y="4452509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198151" y="1708690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2902939" y="4182928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2126771" y="2150701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B9C4F6-CF54-4829-BF17-9E09485E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92" y="1262420"/>
            <a:ext cx="6049211" cy="4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998133" y="3511891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1014356" y="3631735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3214569" y="357213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5317503" y="376260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3713292" y="4359041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7581882" y="3604474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9664890" y="372340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1812062" y="368345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0125286" y="3210181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8092763" y="4315029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5913506" y="3275637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0756875" y="4744253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0631185" y="117756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6370088" y="4741411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8697429" y="1693422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4382125" y="1844777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1514111" y="3165293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2023773" y="4650065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2039681" y="1906246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665107" y="4380484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111061" y="2348257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5058E3-6F81-4A9F-AE61-7849D81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0" y="1359868"/>
            <a:ext cx="7174931" cy="379476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2942975" y="3093901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2318568" y="4605937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9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1276518" y="3615641"/>
            <a:ext cx="2493972" cy="120287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1169334" y="3472380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3181823" y="359222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5382036" y="353262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7484970" y="3723093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5880759" y="4319530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9749349" y="3564963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11832356" y="368389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3979529" y="3643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2292752" y="3170670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260230" y="4275518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8080972" y="323612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2924341" y="4704742"/>
            <a:ext cx="2250832" cy="1999394"/>
            <a:chOff x="577515" y="617998"/>
            <a:chExt cx="1688124" cy="1499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2798652" y="113805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8537555" y="4701901"/>
            <a:ext cx="2250832" cy="1588960"/>
            <a:chOff x="577515" y="617998"/>
            <a:chExt cx="1688124" cy="1191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0864896" y="1653911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6549592" y="1805266"/>
            <a:ext cx="2250832" cy="1588960"/>
            <a:chOff x="577515" y="617998"/>
            <a:chExt cx="1688124" cy="11917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3681578" y="3125782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4191240" y="4610554"/>
            <a:ext cx="2250832" cy="1588960"/>
            <a:chOff x="577515" y="617998"/>
            <a:chExt cx="1688124" cy="11917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4207148" y="1866735"/>
            <a:ext cx="22508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502360" y="4340973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2278528" y="2308746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775509" y="3054390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51101" y="4566426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3443315" y="437074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2645073" y="2303837"/>
            <a:ext cx="2250832" cy="1178528"/>
            <a:chOff x="577515" y="617998"/>
            <a:chExt cx="1688124" cy="88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11/2019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329898A-AC42-42BF-9B16-CDA74999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398" y="375373"/>
            <a:ext cx="8330893" cy="91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7BC8D-0C8E-4AD5-86C6-52E8493D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71" y="3532625"/>
            <a:ext cx="2235143" cy="645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C0E0F-286F-4C27-8764-CC689DD74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599" y="1794571"/>
            <a:ext cx="6534845" cy="1441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6A810-C595-4963-B0E8-EABE07BB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08" y="4669691"/>
            <a:ext cx="7129347" cy="1233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8663-0587-415E-9A69-676BB4E7B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6037">
            <a:off x="745578" y="2142614"/>
            <a:ext cx="11198028" cy="26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F0BA2-4A1A-4D39-AAC0-0111EED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all our generous sponsors</a:t>
            </a:r>
            <a:endParaRPr lang="en-IN" dirty="0"/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D4CC43D1-45DD-468F-94BD-745DC50B2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362698" y="3944829"/>
            <a:ext cx="3824270" cy="2151152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6584A-A2F5-4817-B067-4395AF9B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16" y="5425227"/>
            <a:ext cx="5610733" cy="82040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stA="68000" endPos="24000" dist="508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63400-F8F4-4019-BB2F-4ABEE8297813}"/>
              </a:ext>
            </a:extLst>
          </p:cNvPr>
          <p:cNvSpPr txBox="1"/>
          <p:nvPr/>
        </p:nvSpPr>
        <p:spPr>
          <a:xfrm>
            <a:off x="6373816" y="5184095"/>
            <a:ext cx="1501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>
                    <a:lumMod val="50000"/>
                  </a:schemeClr>
                </a:solidFill>
              </a:rPr>
              <a:t>Supported 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4CBA-DD34-4CAA-B431-DCDCD746D374}"/>
              </a:ext>
            </a:extLst>
          </p:cNvPr>
          <p:cNvSpPr txBox="1"/>
          <p:nvPr/>
        </p:nvSpPr>
        <p:spPr>
          <a:xfrm>
            <a:off x="8907501" y="5195855"/>
            <a:ext cx="1501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>
                    <a:lumMod val="50000"/>
                  </a:schemeClr>
                </a:solidFill>
              </a:rPr>
              <a:t>Powered by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6EE77-015A-4E74-B712-0D9AC9DA6044}"/>
              </a:ext>
            </a:extLst>
          </p:cNvPr>
          <p:cNvSpPr txBox="1"/>
          <p:nvPr/>
        </p:nvSpPr>
        <p:spPr>
          <a:xfrm>
            <a:off x="10690371" y="5195855"/>
            <a:ext cx="1501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>
                    <a:lumMod val="50000"/>
                  </a:schemeClr>
                </a:solidFill>
              </a:rPr>
              <a:t>Organized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52769-E639-436C-935A-3315EDCD657F}"/>
              </a:ext>
            </a:extLst>
          </p:cNvPr>
          <p:cNvSpPr txBox="1"/>
          <p:nvPr/>
        </p:nvSpPr>
        <p:spPr>
          <a:xfrm>
            <a:off x="3436153" y="1690688"/>
            <a:ext cx="15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Sponsored by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33666D-58B5-48DE-B6C8-A091CFE3C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249" y="2218687"/>
            <a:ext cx="4527013" cy="11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6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1"/>
            <a:ext cx="12820627" cy="3162102"/>
            <a:chOff x="217220" y="620711"/>
            <a:chExt cx="15601567" cy="431609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641087"/>
              <a:chOff x="577515" y="617998"/>
              <a:chExt cx="1688124" cy="164108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305007"/>
              <a:chOff x="577515" y="617998"/>
              <a:chExt cx="1688124" cy="130500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7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305007"/>
              <a:chOff x="577515" y="617998"/>
              <a:chExt cx="1688124" cy="130500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7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305007"/>
              <a:chOff x="577515" y="617998"/>
              <a:chExt cx="1688124" cy="130500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7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91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133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 on and on and on it goes – too much to list here in detail – too many more people who should not be left out.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Dbatools 1.1.0 was released July 23</a:t>
            </a:r>
            <a:r>
              <a:rPr lang="en-GB" baseline="30000" dirty="0"/>
              <a:t>rd</a:t>
            </a:r>
            <a:r>
              <a:rPr lang="en-GB" dirty="0"/>
              <a:t> – It’s 1.1.10 already today (when I write this slide – might be more!)</a:t>
            </a:r>
          </a:p>
        </p:txBody>
      </p:sp>
      <p:pic>
        <p:nvPicPr>
          <p:cNvPr id="7" name="Picture 6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9F462BCE-3E5A-4279-833E-A7482DAE68D7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861546" y="112541"/>
            <a:ext cx="5791020" cy="59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50313" y="6465798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sz="2400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sz="24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15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26" y="2132857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D9AF6-D11B-4208-8E8C-1A508395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9" y="1029066"/>
            <a:ext cx="3429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4ADAB-FFDD-4094-91B5-54FA8470BA8E}"/>
              </a:ext>
            </a:extLst>
          </p:cNvPr>
          <p:cNvSpPr txBox="1"/>
          <p:nvPr/>
        </p:nvSpPr>
        <p:spPr>
          <a:xfrm>
            <a:off x="4747846" y="1170021"/>
            <a:ext cx="649458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Learn dbatools</a:t>
            </a:r>
            <a:br>
              <a:rPr lang="en-US" sz="4800" dirty="0">
                <a:solidFill>
                  <a:srgbClr val="002060"/>
                </a:solidFill>
              </a:rPr>
            </a:br>
            <a:r>
              <a:rPr lang="en-US" sz="4800" dirty="0">
                <a:solidFill>
                  <a:srgbClr val="002060"/>
                </a:solidFill>
              </a:rPr>
              <a:t>in a Month Of Lunches </a:t>
            </a:r>
            <a:r>
              <a:rPr lang="en-US" sz="6000" dirty="0">
                <a:solidFill>
                  <a:srgbClr val="002060"/>
                </a:solidFill>
              </a:rPr>
              <a:t>#dbatoolsMoL</a:t>
            </a:r>
            <a:br>
              <a:rPr lang="en-US" sz="6000" dirty="0">
                <a:solidFill>
                  <a:srgbClr val="002060"/>
                </a:solidFill>
              </a:rPr>
            </a:br>
            <a:br>
              <a:rPr lang="en-US" sz="6000" dirty="0">
                <a:solidFill>
                  <a:srgbClr val="002060"/>
                </a:solidFill>
              </a:rPr>
            </a:br>
            <a:r>
              <a:rPr lang="en-US" sz="6000" dirty="0" err="1">
                <a:solidFill>
                  <a:srgbClr val="002060"/>
                </a:solidFill>
              </a:rPr>
              <a:t>beard.media</a:t>
            </a:r>
            <a:r>
              <a:rPr lang="en-US" sz="6000" dirty="0">
                <a:solidFill>
                  <a:srgbClr val="002060"/>
                </a:solidFill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718901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/>
              <a:t>Extensive documentation within each command</a:t>
            </a:r>
            <a:endParaRPr lang="en-US" sz="390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7" y="183770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/>
              <a:t>Documentation for each command online</a:t>
            </a:r>
            <a:endParaRPr lang="en-US" sz="390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8628" y="6217598"/>
            <a:ext cx="3255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/>
              <a:t>Open Source but there is support</a:t>
            </a:r>
            <a:endParaRPr lang="en-US" sz="390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0" y="6200582"/>
            <a:ext cx="3358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3362D-16D1-4141-9642-ABBA7F6D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78" y="1121514"/>
            <a:ext cx="2592850" cy="4598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40C70F-F780-42C3-9822-635BFE320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27" y="2263389"/>
            <a:ext cx="6172115" cy="3456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D9B7B3-9FFB-4D41-80EE-67EEE7F578CF}"/>
              </a:ext>
            </a:extLst>
          </p:cNvPr>
          <p:cNvSpPr txBox="1"/>
          <p:nvPr/>
        </p:nvSpPr>
        <p:spPr>
          <a:xfrm>
            <a:off x="866080" y="694564"/>
            <a:ext cx="66953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Buckle Up - It’s Demo Time !</a:t>
            </a:r>
          </a:p>
        </p:txBody>
      </p:sp>
    </p:spTree>
    <p:extLst>
      <p:ext uri="{BB962C8B-B14F-4D97-AF65-F5344CB8AC3E}">
        <p14:creationId xmlns:p14="http://schemas.microsoft.com/office/powerpoint/2010/main" val="72674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4F28EB-D93C-4697-8446-725706A549DA}"/>
              </a:ext>
            </a:extLst>
          </p:cNvPr>
          <p:cNvSpPr/>
          <p:nvPr/>
        </p:nvSpPr>
        <p:spPr>
          <a:xfrm>
            <a:off x="1542389" y="890420"/>
            <a:ext cx="9934516" cy="5077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99" dirty="0">
                <a:solidFill>
                  <a:srgbClr val="002060"/>
                </a:solidFill>
                <a:latin typeface="Calibri" panose="020F0502020204030204"/>
              </a:rPr>
              <a:t>b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eard.media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/book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my Presentations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/presentations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/Notebooks</a:t>
            </a:r>
            <a:b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N because then it works</a:t>
            </a:r>
            <a:endParaRPr kumimoji="0" lang="en-US" sz="3599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B669CA2F-8323-4B2D-AD2D-FF5163AFF3DF}"/>
              </a:ext>
            </a:extLst>
          </p:cNvPr>
          <p:cNvSpPr/>
          <p:nvPr/>
        </p:nvSpPr>
        <p:spPr>
          <a:xfrm>
            <a:off x="3907536" y="4864607"/>
            <a:ext cx="822960" cy="10153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AA1F0-80AF-494A-B484-40BEFD34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78" y="1121514"/>
            <a:ext cx="2592850" cy="45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58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70E02-51B1-472B-AB79-82466CFFD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"/>
          <a:stretch/>
        </p:blipFill>
        <p:spPr>
          <a:xfrm>
            <a:off x="0" y="0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9522C5-2024-4440-9004-A30F798F69AA}"/>
              </a:ext>
            </a:extLst>
          </p:cNvPr>
          <p:cNvSpPr txBox="1">
            <a:spLocks/>
          </p:cNvSpPr>
          <p:nvPr/>
        </p:nvSpPr>
        <p:spPr>
          <a:xfrm>
            <a:off x="3344022" y="3080882"/>
            <a:ext cx="3852041" cy="7553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you!</a:t>
            </a:r>
            <a:endParaRPr lang="en-IN" sz="6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943FBA-9925-4CB8-8EA9-1CBB353C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7" y="5581082"/>
            <a:ext cx="6193069" cy="905554"/>
          </a:xfrm>
          <a:prstGeom prst="rect">
            <a:avLst/>
          </a:prstGeom>
          <a:effectLst>
            <a:reflection stA="68000" endPos="24000" dist="50800" dir="5400000" sy="-100000" algn="bl" rotWithShape="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8953A73-0C5C-4CC8-B59B-E5237E3F1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7" y="4066547"/>
            <a:ext cx="2938714" cy="15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8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FD3575-4B53-4F6A-94E0-53807CACC039}"/>
              </a:ext>
            </a:extLst>
          </p:cNvPr>
          <p:cNvSpPr/>
          <p:nvPr/>
        </p:nvSpPr>
        <p:spPr>
          <a:xfrm>
            <a:off x="410229" y="464733"/>
            <a:ext cx="1483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+mj-lt"/>
              </a:rPr>
              <a:t>Content</a:t>
            </a:r>
            <a:endParaRPr lang="en-IN" sz="32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008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FD3575-4B53-4F6A-94E0-53807CACC039}"/>
              </a:ext>
            </a:extLst>
          </p:cNvPr>
          <p:cNvSpPr/>
          <p:nvPr/>
        </p:nvSpPr>
        <p:spPr>
          <a:xfrm>
            <a:off x="4726875" y="417840"/>
            <a:ext cx="2738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+mj-lt"/>
              </a:rPr>
              <a:t>Slides and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9714A-E2D0-4228-8200-D2BDEA9F2BA0}"/>
              </a:ext>
            </a:extLst>
          </p:cNvPr>
          <p:cNvSpPr txBox="1"/>
          <p:nvPr/>
        </p:nvSpPr>
        <p:spPr>
          <a:xfrm>
            <a:off x="1389185" y="1463768"/>
            <a:ext cx="94370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All my Presentations</a:t>
            </a:r>
          </a:p>
          <a:p>
            <a:endParaRPr lang="en-US" sz="3600" dirty="0">
              <a:solidFill>
                <a:srgbClr val="002060"/>
              </a:solidFill>
            </a:endParaRPr>
          </a:p>
          <a:p>
            <a:r>
              <a:rPr lang="en-US" sz="3600" dirty="0" err="1">
                <a:solidFill>
                  <a:srgbClr val="002060"/>
                </a:solidFill>
              </a:rPr>
              <a:t>beard.media</a:t>
            </a:r>
            <a:r>
              <a:rPr lang="en-US" sz="3600" dirty="0">
                <a:solidFill>
                  <a:srgbClr val="002060"/>
                </a:solidFill>
              </a:rPr>
              <a:t>/presentations</a:t>
            </a:r>
          </a:p>
          <a:p>
            <a:endParaRPr lang="en-US" sz="3600" dirty="0">
              <a:solidFill>
                <a:srgbClr val="002060"/>
              </a:solidFill>
            </a:endParaRPr>
          </a:p>
          <a:p>
            <a:r>
              <a:rPr lang="en-US" sz="3600" dirty="0" err="1">
                <a:solidFill>
                  <a:srgbClr val="002060"/>
                </a:solidFill>
              </a:rPr>
              <a:t>beard.media</a:t>
            </a:r>
            <a:r>
              <a:rPr lang="en-US" sz="3600" dirty="0">
                <a:solidFill>
                  <a:srgbClr val="002060"/>
                </a:solidFill>
              </a:rPr>
              <a:t>/Notebooks</a:t>
            </a:r>
            <a:br>
              <a:rPr lang="en-US" sz="3600" dirty="0">
                <a:solidFill>
                  <a:srgbClr val="002060"/>
                </a:solidFill>
              </a:rPr>
            </a:br>
            <a:endParaRPr lang="en-US" sz="3600" dirty="0">
              <a:solidFill>
                <a:srgbClr val="002060"/>
              </a:solidFill>
            </a:endParaRPr>
          </a:p>
          <a:p>
            <a:r>
              <a:rPr lang="en-US" sz="3600" dirty="0">
                <a:solidFill>
                  <a:srgbClr val="002060"/>
                </a:solidFill>
              </a:rPr>
              <a:t>                                Capital N because then it works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CB6539F-413F-40AF-9964-6705961E9DED}"/>
              </a:ext>
            </a:extLst>
          </p:cNvPr>
          <p:cNvSpPr/>
          <p:nvPr/>
        </p:nvSpPr>
        <p:spPr>
          <a:xfrm>
            <a:off x="3755136" y="4290176"/>
            <a:ext cx="822960" cy="10153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88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87" y="2132857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37265" y="64399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8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6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.potx" id="{B620259C-E9B6-4291-965C-91CA897AFB23}" vid="{992C7208-05ED-4F28-A084-FAF86F5F26A5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Words>640</Words>
  <Application>Microsoft Office PowerPoint</Application>
  <PresentationFormat>Widescreen</PresentationFormat>
  <Paragraphs>186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AppleStorm</vt:lpstr>
      <vt:lpstr>-apple-system</vt:lpstr>
      <vt:lpstr>Arial</vt:lpstr>
      <vt:lpstr>Bahnschrift Light Condensed</vt:lpstr>
      <vt:lpstr>Bahnschrift SemiBold</vt:lpstr>
      <vt:lpstr>Calibri</vt:lpstr>
      <vt:lpstr>Calibri Light</vt:lpstr>
      <vt:lpstr>Lucida Console</vt:lpstr>
      <vt:lpstr>Segoe UI Semilight</vt:lpstr>
      <vt:lpstr>Office Theme</vt:lpstr>
      <vt:lpstr>1_Custom Design</vt:lpstr>
      <vt:lpstr>Custom Design</vt:lpstr>
      <vt:lpstr>PowerPoint Presentation</vt:lpstr>
      <vt:lpstr>Thank you to all our generous sponsors</vt:lpstr>
      <vt:lpstr>PowerPoint Presentation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PDCConf</dc:creator>
  <cp:lastModifiedBy>Rob Sewell</cp:lastModifiedBy>
  <cp:revision>25</cp:revision>
  <dcterms:created xsi:type="dcterms:W3CDTF">2021-08-07T14:36:19Z</dcterms:created>
  <dcterms:modified xsi:type="dcterms:W3CDTF">2021-09-15T06:25:36Z</dcterms:modified>
</cp:coreProperties>
</file>